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60539E-F070-439E-99D5-8B2068DA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05E60-635E-41C9-BF52-4F64B9131940}" type="slidenum">
              <a:rPr lang="en-US"/>
              <a:pPr/>
              <a:t>1</a:t>
            </a:fld>
            <a:endParaRPr 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75E3C-158E-4FFA-A381-23A4DA4C1AC1}" type="slidenum">
              <a:rPr lang="en-US"/>
              <a:pPr/>
              <a:t>2</a:t>
            </a:fld>
            <a:endParaRPr 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4D3F9-292F-46F1-AD80-D0FE8E6A95BF}" type="slidenum">
              <a:rPr lang="en-US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4B79E-20A3-4966-964B-B5DBAACA375F}" type="slidenum">
              <a:rPr lang="en-US"/>
              <a:pPr/>
              <a:t>4</a:t>
            </a:fld>
            <a:endParaRPr 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4924D-8C55-4CB8-BC7D-C105443BDD70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84EAC-0E6F-4A26-8585-135BB89AF324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6DCA7-178E-47C5-86C0-1D001697D9B1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E6015-31F1-411B-9D8F-6688C8B79D0A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681CB-9435-43E8-B99D-57107466C66B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BD2A-95F8-49D0-8F0B-FC414ACEC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C2752-55DB-4F0F-92B6-FCF37CBE7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CF75E-4A9E-446E-9AE0-F9EAE721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EA10-CC22-4FAD-9F74-1ADB13A4C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F7E2-6659-4552-AECE-16609569B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4B13-191B-4130-8E5D-1B0769C8A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1577-3C97-4E5C-B0B0-44B731951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69B2A-F0AB-4607-9A14-890E31C2B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B3FB-0E34-400F-A372-648B545EC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9CA9-8F3F-45F9-865B-E2390A17E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F738-0ABB-4801-A8DD-C9C3E7BA2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5643336-7BAC-4FB2-9444-6614DA27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Ancient Egypt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3500-500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Located in Ancient Egypt, centered around the Nile River, primarily on the Delta.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In eastern North Africa.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Broken up into Upper and Lower Egypt.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Who?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1600" smtClean="0"/>
              <a:t>Key people</a:t>
            </a:r>
          </a:p>
          <a:p>
            <a:pPr eaLnBrk="1" hangingPunct="1"/>
            <a:r>
              <a:rPr lang="en-US" sz="1600" smtClean="0"/>
              <a:t>Ramses the second ruled during the 10</a:t>
            </a:r>
            <a:r>
              <a:rPr lang="en-US" sz="1600" baseline="30000" smtClean="0"/>
              <a:t>th</a:t>
            </a:r>
            <a:r>
              <a:rPr lang="en-US" sz="1600" smtClean="0"/>
              <a:t> dynasty, he expanded the empire and constructed many temples.</a:t>
            </a:r>
          </a:p>
          <a:p>
            <a:pPr eaLnBrk="1" hangingPunct="1"/>
            <a:r>
              <a:rPr lang="en-US" sz="1600" smtClean="0"/>
              <a:t>He is said to be the Pharaoh in Exodus.</a:t>
            </a:r>
          </a:p>
          <a:p>
            <a:pPr eaLnBrk="1" hangingPunct="1"/>
            <a:r>
              <a:rPr lang="en-US" sz="1600" smtClean="0"/>
              <a:t>Prolific ruler that fought to reclaim territory in Africa and Western Africa.</a:t>
            </a:r>
          </a:p>
          <a:p>
            <a:pPr eaLnBrk="1" hangingPunct="1"/>
            <a:r>
              <a:rPr lang="en-US" sz="1600" smtClean="0"/>
              <a:t>He would later marry the daughter of the Hittite King.</a:t>
            </a:r>
          </a:p>
          <a:p>
            <a:pPr eaLnBrk="1" hangingPunct="1"/>
            <a:r>
              <a:rPr lang="en-US" sz="1600" smtClean="0"/>
              <a:t>He lived in extreme wealth and showed a need for Divine Architecture.</a:t>
            </a:r>
          </a:p>
          <a:p>
            <a:pPr eaLnBrk="1" hangingPunct="1"/>
            <a:r>
              <a:rPr lang="en-US" sz="1600" smtClean="0"/>
              <a:t>His mummy is thought to be one of the best preserved mummies ever found.</a:t>
            </a:r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Who?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The people of Ancient Egypt could be described as dark skinned people and lighter skin based on their origin from North Africa and Western Asia.</a:t>
            </a:r>
          </a:p>
          <a:p>
            <a:pPr eaLnBrk="1" hangingPunct="1"/>
            <a:r>
              <a:rPr lang="en-US" sz="1800" smtClean="0"/>
              <a:t>Most lived in rural villages and devoted themselves to the changing task of agriculture field.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Significant developments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Papyrus: made from the stems of the papyrus reed that grew in the Nile marshes. 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Irrigation: They built canals from the river to the fields to water the crops. The Nile always flooded and it filled irrigation systems at the best time of agriculture.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Pyramids: accomplished with stone, tools and no machinery except for simple pulleys and levers.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524000"/>
            <a:ext cx="2379663" cy="2667000"/>
          </a:xfrm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267200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343400"/>
            <a:ext cx="1997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Period started in 3100BCE-650BCE.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Travel and communication centers around the Nile and thought it of as a “gift.”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Separated into two parts, Upper and Lower Egypt.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Egyptians believe in an After Life which brought upon mummies.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Egypt had pronounced classes.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Egyptian state centered on the King or the term “pharaoh.” He was considered God on earth and his job was to maintain ma’at. The King would be considered a link between the people and the Gods. 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Structure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Basic three social divisions, the King and the high ranking officials, had power and wealth. 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Below them came the lower level officials such as local leaders, priest, artisans and well to do farmers.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Lastly were peasants, constituted the vast majority of the population.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Slavery existed on a limited scale and did not mean economic significance.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733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 Structure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Led by Pharaohs.</a:t>
            </a:r>
          </a:p>
          <a:p>
            <a:pPr eaLnBrk="1" hangingPunct="1"/>
            <a:r>
              <a:rPr lang="en-US" sz="1800" smtClean="0"/>
              <a:t>Egypt arose after Mesopotamia.</a:t>
            </a:r>
          </a:p>
          <a:p>
            <a:pPr eaLnBrk="1" hangingPunct="1"/>
            <a:r>
              <a:rPr lang="en-US" sz="1800" smtClean="0"/>
              <a:t>The term Pharaoh can be translated to the term “palace.”</a:t>
            </a:r>
          </a:p>
          <a:p>
            <a:pPr eaLnBrk="1" hangingPunct="1"/>
            <a:r>
              <a:rPr lang="en-US" sz="1800" smtClean="0"/>
              <a:t>Strong monarchs were appointed officials on basis of merit giving them grants of land cultivated by dependent peasants.</a:t>
            </a:r>
          </a:p>
          <a:p>
            <a:pPr eaLnBrk="1" hangingPunct="1"/>
            <a:r>
              <a:rPr lang="en-US" sz="1800" smtClean="0"/>
              <a:t>King Tut was the most famous due to the archaeological discovery.</a:t>
            </a:r>
          </a:p>
          <a:p>
            <a:pPr eaLnBrk="1" hangingPunct="1"/>
            <a:r>
              <a:rPr lang="en-US" sz="1800" smtClean="0"/>
              <a:t>Those who were wealthy could afford mummification which was a grueling process but very holy to Egyptians.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Technological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Egyptians created such tools as the ramp or lever to aid in building pyramids.</a:t>
            </a:r>
          </a:p>
          <a:p>
            <a:pPr eaLnBrk="1" hangingPunct="1"/>
            <a:r>
              <a:rPr lang="en-US" sz="1800" smtClean="0"/>
              <a:t>Egyptians paper, papyrus.</a:t>
            </a:r>
          </a:p>
          <a:p>
            <a:pPr eaLnBrk="1" hangingPunct="1"/>
            <a:r>
              <a:rPr lang="en-US" sz="1800" smtClean="0"/>
              <a:t>The wheel was not invented till the 16</a:t>
            </a:r>
            <a:r>
              <a:rPr lang="en-US" sz="1800" baseline="30000" smtClean="0"/>
              <a:t>th</a:t>
            </a:r>
            <a:r>
              <a:rPr lang="en-US" sz="1800" smtClean="0"/>
              <a:t> century, but was greatly used in transporting large amount of goods.</a:t>
            </a:r>
          </a:p>
          <a:p>
            <a:pPr eaLnBrk="1" hangingPunct="1"/>
            <a:r>
              <a:rPr lang="en-US" sz="1800" smtClean="0"/>
              <a:t>Egyptian hieroglyphics were created which other alphabets derived from. </a:t>
            </a:r>
          </a:p>
          <a:p>
            <a:pPr eaLnBrk="1" hangingPunct="1"/>
            <a:r>
              <a:rPr lang="en-US" sz="1800" smtClean="0"/>
              <a:t>The Egyptian structures were the largest built by humans.</a:t>
            </a:r>
          </a:p>
          <a:p>
            <a:pPr eaLnBrk="1" hangingPunct="1"/>
            <a:r>
              <a:rPr lang="en-US" sz="1800" smtClean="0"/>
              <a:t>Astronomy was also a key advance to the Egyptians. 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537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Ancient Egypt</vt:lpstr>
      <vt:lpstr>Where?</vt:lpstr>
      <vt:lpstr>Who?</vt:lpstr>
      <vt:lpstr>Who?</vt:lpstr>
      <vt:lpstr>Significant developments </vt:lpstr>
      <vt:lpstr>Description</vt:lpstr>
      <vt:lpstr>Social Structure</vt:lpstr>
      <vt:lpstr>Political Structure</vt:lpstr>
      <vt:lpstr>Technological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</dc:title>
  <dc:creator>Shanley</dc:creator>
  <cp:lastModifiedBy>kurt.wessler</cp:lastModifiedBy>
  <cp:revision>24</cp:revision>
  <dcterms:created xsi:type="dcterms:W3CDTF">2010-09-04T01:26:54Z</dcterms:created>
  <dcterms:modified xsi:type="dcterms:W3CDTF">2014-09-05T18:47:33Z</dcterms:modified>
</cp:coreProperties>
</file>